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6B065B-A0EF-434F-9106-29B8842C0609}" v="26" dt="2023-05-25T14:22:54.4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4164111625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981636737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64941607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655949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74011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41987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48674"/>
            <a:ext cx="9144000" cy="1360652"/>
          </a:xfrm>
        </p:spPr>
        <p:txBody>
          <a:bodyPr>
            <a:normAutofit/>
          </a:bodyPr>
          <a:lstStyle/>
          <a:p>
            <a:r>
              <a:rPr lang="ru-RU" dirty="0"/>
              <a:t>Индивидуальный проект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3106" y="4375636"/>
            <a:ext cx="9974894" cy="1705929"/>
          </a:xfrm>
        </p:spPr>
        <p:txBody>
          <a:bodyPr>
            <a:noAutofit/>
          </a:bodyPr>
          <a:lstStyle/>
          <a:p>
            <a:r>
              <a:rPr lang="ru-RU" dirty="0"/>
              <a:t>Город:   Омск</a:t>
            </a:r>
          </a:p>
          <a:p>
            <a:r>
              <a:rPr lang="ru-RU" dirty="0"/>
              <a:t>Площадка</a:t>
            </a:r>
            <a:r>
              <a:rPr lang="en-US" dirty="0"/>
              <a:t>:</a:t>
            </a:r>
            <a:r>
              <a:rPr lang="ru-RU" dirty="0"/>
              <a:t>   МОУ </a:t>
            </a:r>
            <a:r>
              <a:rPr lang="en-US" dirty="0"/>
              <a:t>“</a:t>
            </a:r>
            <a:r>
              <a:rPr lang="ru-RU" dirty="0"/>
              <a:t>СОШ № 120</a:t>
            </a:r>
            <a:r>
              <a:rPr lang="en-US" dirty="0"/>
              <a:t>’’</a:t>
            </a:r>
            <a:endParaRPr lang="ru-RU" dirty="0"/>
          </a:p>
          <a:p>
            <a:r>
              <a:rPr lang="ru-RU" dirty="0"/>
              <a:t>Учащийся:   Спесивов Александр</a:t>
            </a:r>
          </a:p>
          <a:p>
            <a:r>
              <a:rPr lang="ru-RU" dirty="0"/>
              <a:t>Преподаватель:   Шелехов Олег Юрьевич</a:t>
            </a:r>
          </a:p>
          <a:p>
            <a:r>
              <a:rPr lang="ru-RU" dirty="0"/>
              <a:t>Дата: 22 мая 2123 года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0A6DE4-523C-4F70-BC59-CD9CEAB9BA4C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tint val="75000"/>
                  </a:srgbClr>
                </a:solidFill>
                <a:effectLst/>
                <a:uLnTx/>
                <a:uFillTx/>
                <a:latin typeface="SamsungOne 450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tint val="75000"/>
                </a:srgbClr>
              </a:solidFill>
              <a:effectLst/>
              <a:uLnTx/>
              <a:uFillTx/>
              <a:latin typeface="SamsungOne 450C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785" y="2357105"/>
            <a:ext cx="9727136" cy="2775287"/>
          </a:xfrm>
        </p:spPr>
        <p:txBody>
          <a:bodyPr>
            <a:noAutofit/>
          </a:bodyPr>
          <a:lstStyle/>
          <a:p>
            <a:r>
              <a:rPr lang="ru-RU" sz="2800" dirty="0"/>
              <a:t>Мобильное приложение, позволяющее переводить текст с русского языка на азбуку Морзе и обратно.</a:t>
            </a:r>
            <a:br>
              <a:rPr lang="ru-RU" sz="2800" dirty="0"/>
            </a:br>
            <a:br>
              <a:rPr lang="ru-RU" sz="2800" dirty="0"/>
            </a:br>
            <a:r>
              <a:rPr lang="ru-RU" sz="2800" dirty="0"/>
              <a:t>Можно использовать для шифрования сообщений</a:t>
            </a:r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D0A6DE4-523C-4F70-BC59-CD9CEAB9BA4C}" type="slidenum">
              <a:rPr kumimoji="0" lang="ru-RU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>
                    <a:tint val="75000"/>
                  </a:srgbClr>
                </a:solidFill>
                <a:effectLst/>
                <a:uLnTx/>
                <a:uFillTx/>
                <a:latin typeface="SamsungOne 450C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ru-RU" sz="1200" b="0" i="0" u="none" strike="noStrike" kern="1200" cap="none" spc="0" normalizeH="0" baseline="0" noProof="0">
              <a:ln>
                <a:noFill/>
              </a:ln>
              <a:solidFill>
                <a:srgbClr val="FFFFFF">
                  <a:tint val="75000"/>
                </a:srgbClr>
              </a:solidFill>
              <a:effectLst/>
              <a:uLnTx/>
              <a:uFillTx/>
              <a:latin typeface="SamsungOne 450C"/>
              <a:ea typeface="+mn-ea"/>
              <a:cs typeface="+mn-cs"/>
            </a:endParaRPr>
          </a:p>
        </p:txBody>
      </p:sp>
      <p:sp>
        <p:nvSpPr>
          <p:cNvPr id="2" name="Заголовок 4">
            <a:extLst>
              <a:ext uri="{FF2B5EF4-FFF2-40B4-BE49-F238E27FC236}">
                <a16:creationId xmlns:a16="http://schemas.microsoft.com/office/drawing/2014/main" id="{D348F704-7495-641B-DD79-55FD7E87BD6B}"/>
              </a:ext>
            </a:extLst>
          </p:cNvPr>
          <p:cNvSpPr txBox="1">
            <a:spLocks/>
          </p:cNvSpPr>
          <p:nvPr/>
        </p:nvSpPr>
        <p:spPr>
          <a:xfrm>
            <a:off x="724292" y="1898879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800" dirty="0"/>
          </a:p>
        </p:txBody>
      </p:sp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36BBF6BB-667B-795A-B0B8-3195AB858240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dirty="0"/>
              <a:t>Суть приложения </a:t>
            </a: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4">
            <a:extLst>
              <a:ext uri="{FF2B5EF4-FFF2-40B4-BE49-F238E27FC236}">
                <a16:creationId xmlns:a16="http://schemas.microsoft.com/office/drawing/2014/main" id="{45C4D1D4-51C5-6D25-3482-D6E2E9251D6B}"/>
              </a:ext>
            </a:extLst>
          </p:cNvPr>
          <p:cNvSpPr txBox="1">
            <a:spLocks/>
          </p:cNvSpPr>
          <p:nvPr/>
        </p:nvSpPr>
        <p:spPr>
          <a:xfrm>
            <a:off x="990600" y="5175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dirty="0"/>
              <a:t>Демонстрация работы</a:t>
            </a:r>
          </a:p>
        </p:txBody>
      </p:sp>
      <p:sp>
        <p:nvSpPr>
          <p:cNvPr id="16" name="Заголовок 4">
            <a:extLst>
              <a:ext uri="{FF2B5EF4-FFF2-40B4-BE49-F238E27FC236}">
                <a16:creationId xmlns:a16="http://schemas.microsoft.com/office/drawing/2014/main" id="{1DAF0507-62C6-C565-B251-7F57B1F68C24}"/>
              </a:ext>
            </a:extLst>
          </p:cNvPr>
          <p:cNvSpPr txBox="1">
            <a:spLocks/>
          </p:cNvSpPr>
          <p:nvPr/>
        </p:nvSpPr>
        <p:spPr>
          <a:xfrm>
            <a:off x="4267200" y="1708421"/>
            <a:ext cx="7280031" cy="6906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На скрине мы видим 2 текстовых поля и 3 кнопки.</a:t>
            </a:r>
          </a:p>
        </p:txBody>
      </p:sp>
      <p:sp>
        <p:nvSpPr>
          <p:cNvPr id="19" name="Заголовок 4">
            <a:extLst>
              <a:ext uri="{FF2B5EF4-FFF2-40B4-BE49-F238E27FC236}">
                <a16:creationId xmlns:a16="http://schemas.microsoft.com/office/drawing/2014/main" id="{1579E613-64B4-408E-DD32-765E48DB5D29}"/>
              </a:ext>
            </a:extLst>
          </p:cNvPr>
          <p:cNvSpPr txBox="1">
            <a:spLocks/>
          </p:cNvSpPr>
          <p:nvPr/>
        </p:nvSpPr>
        <p:spPr>
          <a:xfrm>
            <a:off x="4267199" y="2856157"/>
            <a:ext cx="7280031" cy="481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В нижние текстовое поле вводится текст на русском языке.</a:t>
            </a:r>
            <a:br>
              <a:rPr lang="ru-RU" sz="2800" dirty="0"/>
            </a:br>
            <a:endParaRPr lang="ru-RU" sz="2800" dirty="0"/>
          </a:p>
        </p:txBody>
      </p:sp>
      <p:sp>
        <p:nvSpPr>
          <p:cNvPr id="34" name="Заголовок 4">
            <a:extLst>
              <a:ext uri="{FF2B5EF4-FFF2-40B4-BE49-F238E27FC236}">
                <a16:creationId xmlns:a16="http://schemas.microsoft.com/office/drawing/2014/main" id="{9E3DDF33-7DBD-ECD4-61D7-79583F01743F}"/>
              </a:ext>
            </a:extLst>
          </p:cNvPr>
          <p:cNvSpPr txBox="1">
            <a:spLocks/>
          </p:cNvSpPr>
          <p:nvPr/>
        </p:nvSpPr>
        <p:spPr>
          <a:xfrm>
            <a:off x="4267199" y="3526687"/>
            <a:ext cx="7280031" cy="481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ru-RU" sz="2800" dirty="0"/>
            </a:br>
            <a:r>
              <a:rPr lang="ru-RU" sz="2800" dirty="0"/>
              <a:t>В верхнее поле выводится перевод </a:t>
            </a:r>
          </a:p>
        </p:txBody>
      </p:sp>
      <p:sp>
        <p:nvSpPr>
          <p:cNvPr id="35" name="Заголовок 4">
            <a:extLst>
              <a:ext uri="{FF2B5EF4-FFF2-40B4-BE49-F238E27FC236}">
                <a16:creationId xmlns:a16="http://schemas.microsoft.com/office/drawing/2014/main" id="{56BEAC51-1BE6-D18F-BA61-F5D210744A50}"/>
              </a:ext>
            </a:extLst>
          </p:cNvPr>
          <p:cNvSpPr txBox="1">
            <a:spLocks/>
          </p:cNvSpPr>
          <p:nvPr/>
        </p:nvSpPr>
        <p:spPr>
          <a:xfrm>
            <a:off x="4267199" y="4546564"/>
            <a:ext cx="7280031" cy="4811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dirty="0"/>
              <a:t>3 кнопки, каждая из которых выполняет то действие, которое на ней написано.</a:t>
            </a:r>
          </a:p>
        </p:txBody>
      </p:sp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9612BF25-688A-66BB-3EE8-86832D253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016" y="1303867"/>
            <a:ext cx="2479434" cy="526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82503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4800" dirty="0"/>
              <a:t>Заключение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1EAB202-E865-81B1-5444-6C2EF8C05AF7}"/>
              </a:ext>
            </a:extLst>
          </p:cNvPr>
          <p:cNvSpPr txBox="1"/>
          <p:nvPr/>
        </p:nvSpPr>
        <p:spPr>
          <a:xfrm>
            <a:off x="838200" y="1441192"/>
            <a:ext cx="10515600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ru-RU" sz="3200" dirty="0"/>
              <a:t>В заключение хочу сказать что в процессе написания своего проекта я многому научился и много узнал</a:t>
            </a:r>
            <a:r>
              <a:rPr lang="en-US" sz="3200" dirty="0"/>
              <a:t>,</a:t>
            </a:r>
            <a:r>
              <a:rPr lang="ru-RU" sz="3200" dirty="0"/>
              <a:t> но у меня ещё есть идеи как можно улучшить моё приложение, например можно сделать следующее</a:t>
            </a:r>
            <a:r>
              <a:rPr lang="en-US" sz="3200" dirty="0"/>
              <a:t>:</a:t>
            </a:r>
            <a:r>
              <a:rPr lang="ru-RU" sz="3200" dirty="0"/>
              <a:t> </a:t>
            </a:r>
          </a:p>
          <a:p>
            <a:endParaRPr lang="ru-RU" sz="3200" dirty="0"/>
          </a:p>
          <a:p>
            <a:pPr marL="457200" indent="-457200">
              <a:buFont typeface="Arial"/>
              <a:buChar char="•"/>
            </a:pPr>
            <a:r>
              <a:rPr lang="ru-RU" sz="3200" dirty="0"/>
              <a:t>Добавить перевод с английского на азбуку Морзе и обратно </a:t>
            </a:r>
          </a:p>
          <a:p>
            <a:endParaRPr lang="ru-RU" sz="3200" dirty="0"/>
          </a:p>
          <a:p>
            <a:pPr marL="457200" indent="-457200">
              <a:buFont typeface="Arial"/>
              <a:buChar char="•"/>
            </a:pPr>
            <a:r>
              <a:rPr lang="ru-RU" sz="3200" dirty="0"/>
              <a:t>Сделать отправку перевода на почту </a:t>
            </a:r>
          </a:p>
        </p:txBody>
      </p:sp>
    </p:spTree>
    <p:extLst>
      <p:ext uri="{BB962C8B-B14F-4D97-AF65-F5344CB8AC3E}">
        <p14:creationId xmlns:p14="http://schemas.microsoft.com/office/powerpoint/2010/main" val="30755608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2019</TotalTime>
  <Words>149</Words>
  <Application>Microsoft Office PowerPoint</Application>
  <PresentationFormat>Широкоэкранный</PresentationFormat>
  <Paragraphs>22</Paragraphs>
  <Slides>4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5" baseType="lpstr">
      <vt:lpstr>Samsung IT School</vt:lpstr>
      <vt:lpstr>Индивидуальный проект</vt:lpstr>
      <vt:lpstr>Мобильное приложение, позволяющее переводить текст с русского языка на азбуку Морзе и обратно.  Можно использовать для шифрования сообщений</vt:lpstr>
      <vt:lpstr>Презентация PowerPoint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</dc:title>
  <dc:creator>Александр Спесивов</dc:creator>
  <cp:lastModifiedBy>Александр Спесивов</cp:lastModifiedBy>
  <cp:revision>14</cp:revision>
  <dcterms:created xsi:type="dcterms:W3CDTF">2023-05-22T07:44:42Z</dcterms:created>
  <dcterms:modified xsi:type="dcterms:W3CDTF">2023-05-25T14:23:26Z</dcterms:modified>
</cp:coreProperties>
</file>

<file path=docProps/thumbnail.jpeg>
</file>